
<file path=[Content_Types].xml><?xml version="1.0" encoding="utf-8"?>
<Types xmlns="http://schemas.openxmlformats.org/package/2006/content-types">
  <Default ContentType="image/jp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3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</p:sldIdLst>
  <p:sldSz cx="9144000" cy="6858000"/>
  <p:notesSz cx="6858000" cy="9144000"/>
  <p:defaultTextStyle>
    <a:defPPr algn="l" defTabSz="914400" hangingPunct="0" indent="0" latinLnBrk="1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</a:defRPr>
    </a:defPPr>
    <a:lvl1pPr algn="l" defTabSz="457200" hangingPunct="0" indent="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algn="l" defTabSz="457200" hangingPunct="0" indent="45720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algn="l" defTabSz="457200" hangingPunct="0" indent="91440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algn="l" defTabSz="457200" hangingPunct="0" indent="137160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algn="l" defTabSz="457200" hangingPunct="0" indent="182880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algn="l" defTabSz="457200" hangingPunct="0" indent="228600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algn="l" defTabSz="457200" hangingPunct="0" indent="274320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algn="l" defTabSz="457200" hangingPunct="0" indent="320040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algn="l" defTabSz="457200" hangingPunct="0" indent="365760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DF"/>
          </a:solidFill>
        </a:fill>
      </a:tcStyle>
    </a:wholeTbl>
    <a:band2H>
      <a:tcTxStyle b="def" i="def"/>
      <a:tcStyle>
        <a:tcBdr/>
        <a:fill>
          <a:solidFill>
            <a:srgbClr val="E6EAF0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381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381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CCD"/>
          </a:solidFill>
        </a:fill>
      </a:tcStyle>
    </a:wholeTbl>
    <a:band2H>
      <a:tcTxStyle b="def" i="def"/>
      <a:tcStyle>
        <a:tcBdr/>
        <a:fill>
          <a:solidFill>
            <a:srgbClr val="EBEEE8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381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381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CACC"/>
          </a:solidFill>
        </a:fill>
      </a:tcStyle>
    </a:wholeTbl>
    <a:band2H>
      <a:tcTxStyle b="def" i="def"/>
      <a:tcStyle>
        <a:tcBdr/>
        <a:fill>
          <a:solidFill>
            <a:srgbClr val="ECE6E7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381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381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cap="flat" w="12700">
              <a:noFill/>
              <a:miter lim="400000"/>
            </a:ln>
          </a:left>
          <a:right>
            <a:ln cap="flat" w="12700">
              <a:noFill/>
              <a:miter lim="400000"/>
            </a:ln>
          </a:right>
          <a:top>
            <a:ln cap="flat" w="12700">
              <a:noFill/>
              <a:miter lim="400000"/>
            </a:ln>
          </a:top>
          <a:bottom>
            <a:ln cap="flat" w="12700">
              <a:noFill/>
              <a:miter lim="400000"/>
            </a:ln>
          </a:bottom>
          <a:insideH>
            <a:ln cap="flat" w="12700">
              <a:noFill/>
              <a:miter lim="400000"/>
            </a:ln>
          </a:insideH>
          <a:insideV>
            <a:ln cap="flat" w="12700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noFill/>
              <a:miter lim="400000"/>
            </a:ln>
          </a:left>
          <a:right>
            <a:ln cap="flat" w="12700">
              <a:noFill/>
              <a:miter lim="400000"/>
            </a:ln>
          </a:right>
          <a:top>
            <a:ln cap="flat" w="12700">
              <a:noFill/>
              <a:miter lim="400000"/>
            </a:ln>
          </a:top>
          <a:bottom>
            <a:ln cap="flat" w="12700">
              <a:noFill/>
              <a:miter lim="400000"/>
            </a:ln>
          </a:bottom>
          <a:insideH>
            <a:ln cap="flat" w="12700">
              <a:noFill/>
              <a:miter lim="400000"/>
            </a:ln>
          </a:insideH>
          <a:insideV>
            <a:ln cap="flat" w="12700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cap="flat" w="12700">
              <a:noFill/>
              <a:miter lim="400000"/>
            </a:ln>
          </a:left>
          <a:right>
            <a:ln cap="flat" w="12700">
              <a:noFill/>
              <a:miter lim="400000"/>
            </a:ln>
          </a:right>
          <a:top>
            <a:ln cap="flat" w="50800">
              <a:solidFill>
                <a:srgbClr val="000000"/>
              </a:solidFill>
              <a:prstDash val="solid"/>
              <a:round/>
            </a:ln>
          </a:top>
          <a:bottom>
            <a:ln cap="flat" w="254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noFill/>
              <a:miter lim="400000"/>
            </a:ln>
          </a:insideH>
          <a:insideV>
            <a:ln cap="flat" w="12700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noFill/>
              <a:miter lim="400000"/>
            </a:ln>
          </a:left>
          <a:right>
            <a:ln cap="flat" w="12700">
              <a:noFill/>
              <a:miter lim="400000"/>
            </a:ln>
          </a:right>
          <a:top>
            <a:ln cap="flat" w="25400">
              <a:solidFill>
                <a:srgbClr val="000000"/>
              </a:solidFill>
              <a:prstDash val="solid"/>
              <a:round/>
            </a:ln>
          </a:top>
          <a:bottom>
            <a:ln cap="flat" w="254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noFill/>
              <a:miter lim="400000"/>
            </a:ln>
          </a:insideH>
          <a:insideV>
            <a:ln cap="flat" w="12700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381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381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cap="flat" w="12700">
              <a:solidFill>
                <a:srgbClr val="000000"/>
              </a:solidFill>
              <a:prstDash val="solid"/>
              <a:round/>
            </a:ln>
          </a:left>
          <a:right>
            <a:ln cap="flat" w="12700">
              <a:solidFill>
                <a:srgbClr val="000000"/>
              </a:solidFill>
              <a:prstDash val="solid"/>
              <a:round/>
            </a:ln>
          </a:right>
          <a:top>
            <a:ln cap="flat" w="12700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solidFill>
                <a:srgbClr val="000000"/>
              </a:solidFill>
              <a:prstDash val="solid"/>
              <a:round/>
            </a:ln>
          </a:insideH>
          <a:insideV>
            <a:ln cap="flat" w="12700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cap="flat" w="12700">
              <a:solidFill>
                <a:srgbClr val="000000"/>
              </a:solidFill>
              <a:prstDash val="solid"/>
              <a:round/>
            </a:ln>
          </a:left>
          <a:right>
            <a:ln cap="flat" w="12700">
              <a:solidFill>
                <a:srgbClr val="000000"/>
              </a:solidFill>
              <a:prstDash val="solid"/>
              <a:round/>
            </a:ln>
          </a:right>
          <a:top>
            <a:ln cap="flat" w="12700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solidFill>
                <a:srgbClr val="000000"/>
              </a:solidFill>
              <a:prstDash val="solid"/>
              <a:round/>
            </a:ln>
          </a:insideH>
          <a:insideV>
            <a:ln cap="flat" w="12700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cap="flat" w="12700">
              <a:solidFill>
                <a:srgbClr val="000000"/>
              </a:solidFill>
              <a:prstDash val="solid"/>
              <a:round/>
            </a:ln>
          </a:left>
          <a:right>
            <a:ln cap="flat" w="12700">
              <a:solidFill>
                <a:srgbClr val="000000"/>
              </a:solidFill>
              <a:prstDash val="solid"/>
              <a:round/>
            </a:ln>
          </a:right>
          <a:top>
            <a:ln cap="flat" w="50800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solidFill>
                <a:srgbClr val="000000"/>
              </a:solidFill>
              <a:prstDash val="solid"/>
              <a:round/>
            </a:ln>
          </a:insideH>
          <a:insideV>
            <a:ln cap="flat" w="12700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cap="flat" w="12700">
              <a:solidFill>
                <a:srgbClr val="000000"/>
              </a:solidFill>
              <a:prstDash val="solid"/>
              <a:round/>
            </a:ln>
          </a:left>
          <a:right>
            <a:ln cap="flat" w="12700">
              <a:solidFill>
                <a:srgbClr val="000000"/>
              </a:solidFill>
              <a:prstDash val="solid"/>
              <a:round/>
            </a:ln>
          </a:right>
          <a:top>
            <a:ln cap="flat" w="12700">
              <a:solidFill>
                <a:srgbClr val="000000"/>
              </a:solidFill>
              <a:prstDash val="solid"/>
              <a:round/>
            </a:ln>
          </a:top>
          <a:bottom>
            <a:ln cap="flat" w="254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solidFill>
                <a:srgbClr val="000000"/>
              </a:solidFill>
              <a:prstDash val="solid"/>
              <a:round/>
            </a:ln>
          </a:insideH>
          <a:insideV>
            <a:ln cap="flat" w="12700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/>
</file>

<file path=ppt/_rels/presentation.xml.rels><?xml version="1.0" encoding="UTF-8" standalone="yes"?><Relationships xmlns="http://schemas.openxmlformats.org/package/2006/relationships"><Relationship Id="rId10" Target="slides/slide3.xml" Type="http://schemas.openxmlformats.org/officeDocument/2006/relationships/slide"/><Relationship Id="rId9" Target="slides/slide2.xml" Type="http://schemas.openxmlformats.org/officeDocument/2006/relationships/slide"/><Relationship Id="rId8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6" Target="slideMasters/slideMaster1.xml" Type="http://schemas.openxmlformats.org/officeDocument/2006/relationships/slideMaster"/><Relationship Id="rId5" Target="commentAuthors.xml" Type="http://schemas.openxmlformats.org/officeDocument/2006/relationships/commentAuthors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numCol="1"/>
          <a:lstStyle/>
          <a:p>
            <a:pPr/>
          </a:p>
        </p:txBody>
      </p:sp>
      <p:sp>
        <p:nvSpPr>
          <p:cNvPr id="204" name="Shape 204"/>
          <p:cNvSpPr/>
          <p:nvPr>
            <p:ph idx="1" sz="quarter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numCol="1"/>
          <a:lstStyle/>
          <a:p>
            <a:p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defTabSz="457200" indent="228600" latinLnBrk="0">
      <a:defRPr sz="1200">
        <a:latin typeface="+mn-lt"/>
        <a:ea typeface="+mn-ea"/>
        <a:cs typeface="+mn-cs"/>
        <a:sym typeface="Calibri"/>
      </a:defRPr>
    </a:lvl2pPr>
    <a:lvl3pPr defTabSz="457200" indent="457200" latinLnBrk="0">
      <a:defRPr sz="1200">
        <a:latin typeface="+mn-lt"/>
        <a:ea typeface="+mn-ea"/>
        <a:cs typeface="+mn-cs"/>
        <a:sym typeface="Calibri"/>
      </a:defRPr>
    </a:lvl3pPr>
    <a:lvl4pPr defTabSz="457200" indent="685800" latinLnBrk="0">
      <a:defRPr sz="1200">
        <a:latin typeface="+mn-lt"/>
        <a:ea typeface="+mn-ea"/>
        <a:cs typeface="+mn-cs"/>
        <a:sym typeface="Calibri"/>
      </a:defRPr>
    </a:lvl4pPr>
    <a:lvl5pPr defTabSz="457200" indent="914400" latinLnBrk="0">
      <a:defRPr sz="1200">
        <a:latin typeface="+mn-lt"/>
        <a:ea typeface="+mn-ea"/>
        <a:cs typeface="+mn-cs"/>
        <a:sym typeface="Calibri"/>
      </a:defRPr>
    </a:lvl5pPr>
    <a:lvl6pPr defTabSz="457200" indent="1143000" latinLnBrk="0">
      <a:defRPr sz="1200">
        <a:latin typeface="+mn-lt"/>
        <a:ea typeface="+mn-ea"/>
        <a:cs typeface="+mn-cs"/>
        <a:sym typeface="Calibri"/>
      </a:defRPr>
    </a:lvl6pPr>
    <a:lvl7pPr defTabSz="457200" indent="1371600" latinLnBrk="0">
      <a:defRPr sz="1200">
        <a:latin typeface="+mn-lt"/>
        <a:ea typeface="+mn-ea"/>
        <a:cs typeface="+mn-cs"/>
        <a:sym typeface="Calibri"/>
      </a:defRPr>
    </a:lvl7pPr>
    <a:lvl8pPr defTabSz="457200" indent="1600200" latinLnBrk="0">
      <a:defRPr sz="1200">
        <a:latin typeface="+mn-lt"/>
        <a:ea typeface="+mn-ea"/>
        <a:cs typeface="+mn-cs"/>
        <a:sym typeface="Calibri"/>
      </a:defRPr>
    </a:lvl8pPr>
    <a:lvl9pPr defTabSz="457200"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<Relationships xmlns="http://schemas.openxmlformats.org/package/2006/relationships"><Relationship Id="rId6" Target="../media/image4.jpeg" Type="http://schemas.openxmlformats.org/officeDocument/2006/relationships/image"/><Relationship Id="rId5" Target="../media/image3.jpeg" Type="http://schemas.openxmlformats.org/officeDocument/2006/relationships/image"/><Relationship Id="rId4" Target="../media/image2.jpeg" Type="http://schemas.openxmlformats.org/officeDocument/2006/relationships/image"/><Relationship Id="rId3" Target="../media/image1.jpeg" Type="http://schemas.openxmlformats.org/officeDocument/2006/relationships/image"/><Relationship Id="rId2" Target="../media/image4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2" Target="../media/image6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2" Target="../media/image6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6" Target="../media/image8.jpeg" Type="http://schemas.openxmlformats.org/officeDocument/2006/relationships/image"/><Relationship Id="rId5" Target="../media/image7.jpeg" Type="http://schemas.openxmlformats.org/officeDocument/2006/relationships/image"/><Relationship Id="rId4" Target="../media/image6.jpeg" Type="http://schemas.openxmlformats.org/officeDocument/2006/relationships/image"/><Relationship Id="rId3" Target="../media/image5.jpeg" Type="http://schemas.openxmlformats.org/officeDocument/2006/relationships/image"/><Relationship Id="rId2" Target="../media/image4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Relationship Id="rId3" Target="../media/image9.jpeg" Type="http://schemas.openxmlformats.org/officeDocument/2006/relationships/image"/><Relationship Id="rId2" Target="../media/image4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3" Target="../media/image13.jpeg" Type="http://schemas.openxmlformats.org/officeDocument/2006/relationships/image"/><Relationship Id="rId2" Target="../media/image4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2" Target="../media/image5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1587" y="0"/>
            <a:ext cx="9172576" cy="59150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anchor="ctr" lIns="45719" numCol="1" rIns="45719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09875"/>
            <a:ext cx="9144000" cy="310515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_76938916.jpg" id="15" name="image5.jpg"/>
          <p:cNvPicPr>
            <a:picLocks noChangeAspect="1"/>
          </p:cNvPicPr>
          <p:nvPr/>
        </p:nvPicPr>
        <p:blipFill>
          <a:blip r:embed="rId3">
            <a:extLst/>
          </a:blip>
          <a:srcRect b="0" l="38359" r="17081" t="18909"/>
          <a:stretch>
            <a:fillRect/>
          </a:stretch>
        </p:blipFill>
        <p:spPr>
          <a:xfrm>
            <a:off x="6857999" y="0"/>
            <a:ext cx="2286001" cy="280987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_10708528.jpg" id="16" name="image6.jpg"/>
          <p:cNvPicPr>
            <a:picLocks noChangeAspect="1"/>
          </p:cNvPicPr>
          <p:nvPr/>
        </p:nvPicPr>
        <p:blipFill>
          <a:blip r:embed="rId4">
            <a:extLst/>
          </a:blip>
          <a:srcRect b="0" l="23894" r="23894" t="0"/>
          <a:stretch>
            <a:fillRect/>
          </a:stretch>
        </p:blipFill>
        <p:spPr>
          <a:xfrm>
            <a:off x="0" y="0"/>
            <a:ext cx="2271714" cy="280987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_12020635.jpg" id="17" name="image7.jpg"/>
          <p:cNvPicPr>
            <a:picLocks noChangeAspect="1"/>
          </p:cNvPicPr>
          <p:nvPr/>
        </p:nvPicPr>
        <p:blipFill>
          <a:blip r:embed="rId5">
            <a:extLst/>
          </a:blip>
          <a:srcRect b="23048" l="28606" r="33949" t="7475"/>
          <a:stretch>
            <a:fillRect/>
          </a:stretch>
        </p:blipFill>
        <p:spPr>
          <a:xfrm>
            <a:off x="2286000" y="-1"/>
            <a:ext cx="2271714" cy="2809876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_58382266.jpg" id="18" name="image8.jpg"/>
          <p:cNvPicPr>
            <a:picLocks noChangeAspect="1"/>
          </p:cNvPicPr>
          <p:nvPr/>
        </p:nvPicPr>
        <p:blipFill>
          <a:blip r:embed="rId6">
            <a:extLst/>
          </a:blip>
          <a:srcRect b="0" l="21447" r="21447" t="0"/>
          <a:stretch>
            <a:fillRect/>
          </a:stretch>
        </p:blipFill>
        <p:spPr>
          <a:xfrm>
            <a:off x="4572000" y="0"/>
            <a:ext cx="2271714" cy="280987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450912" y="3157835"/>
            <a:ext cx="7909316" cy="765054"/>
          </a:xfrm>
          <a:prstGeom prst="rect">
            <a:avLst/>
          </a:prstGeom>
        </p:spPr>
        <p:txBody>
          <a:bodyPr numCol="1"/>
          <a:lstStyle>
            <a:lvl1pPr>
              <a:lnSpc>
                <a:spcPct val="90000"/>
              </a:lnSpc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20" name="Shape 20"/>
          <p:cNvSpPr/>
          <p:nvPr>
            <p:ph idx="1" sz="quarter" type="body"/>
          </p:nvPr>
        </p:nvSpPr>
        <p:spPr>
          <a:xfrm>
            <a:off x="450912" y="4165406"/>
            <a:ext cx="7909317" cy="429769"/>
          </a:xfrm>
          <a:prstGeom prst="rect">
            <a:avLst/>
          </a:prstGeom>
        </p:spPr>
        <p:txBody>
          <a:bodyPr numCol="1"/>
          <a:lstStyle>
            <a:lvl1pPr indent="0" marL="0">
              <a:lnSpc>
                <a:spcPct val="90000"/>
              </a:lnSpc>
              <a:buSzTx/>
              <a:buNone/>
              <a:defRPr sz="2000">
                <a:solidFill>
                  <a:srgbClr val="FFFFFF"/>
                </a:solidFill>
              </a:defRPr>
            </a:lvl1pPr>
            <a:lvl2pPr indent="-182562" marL="593725">
              <a:lnSpc>
                <a:spcPct val="90000"/>
              </a:lnSpc>
              <a:defRPr sz="2000">
                <a:solidFill>
                  <a:srgbClr val="FFFFFF"/>
                </a:solidFill>
              </a:defRPr>
            </a:lvl2pPr>
            <a:lvl3pPr indent="-202847" marL="842609">
              <a:lnSpc>
                <a:spcPct val="90000"/>
              </a:lnSpc>
              <a:defRPr sz="2000">
                <a:solidFill>
                  <a:srgbClr val="FFFFFF"/>
                </a:solidFill>
              </a:defRPr>
            </a:lvl3pPr>
            <a:lvl4pPr indent="-228203" marL="1096565">
              <a:lnSpc>
                <a:spcPct val="90000"/>
              </a:lnSpc>
              <a:defRPr sz="2000">
                <a:solidFill>
                  <a:srgbClr val="FFFFFF"/>
                </a:solidFill>
              </a:defRPr>
            </a:lvl4pPr>
            <a:lvl5pPr indent="-228203" marL="1279128">
              <a:lnSpc>
                <a:spcPct val="90000"/>
              </a:lnSpc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21"/>
          <p:cNvSpPr/>
          <p:nvPr>
            <p:ph idx="13" sz="quarter" type="body"/>
          </p:nvPr>
        </p:nvSpPr>
        <p:spPr>
          <a:xfrm>
            <a:off x="442205" y="4887455"/>
            <a:ext cx="7918024" cy="378006"/>
          </a:xfrm>
          <a:prstGeom prst="rect">
            <a:avLst/>
          </a:prstGeom>
        </p:spPr>
        <p:txBody>
          <a:bodyPr numCol="1"/>
          <a:lstStyle/>
          <a:p>
            <a:pPr indent="0" marL="0">
              <a:buSzTx/>
              <a:buNone/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22" name="Shape 22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1" sz="half" type="body"/>
          </p:nvPr>
        </p:nvSpPr>
        <p:spPr>
          <a:xfrm>
            <a:off x="374826" y="1644650"/>
            <a:ext cx="4035426" cy="4367213"/>
          </a:xfrm>
          <a:prstGeom prst="rect">
            <a:avLst/>
          </a:prstGeom>
        </p:spPr>
        <p:txBody>
          <a:bodyPr numCol="1"/>
          <a:lstStyle>
            <a:lvl1pPr>
              <a:buBlip>
                <a:blip r:embed="rId2"/>
              </a:buBlip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0"/>
          <p:cNvSpPr/>
          <p:nvPr>
            <p:ph type="title"/>
          </p:nvPr>
        </p:nvSpPr>
        <p:spPr>
          <a:xfrm>
            <a:off x="365759" y="135132"/>
            <a:ext cx="8325806" cy="1076031"/>
          </a:xfrm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131" name="Shape 131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1" sz="quarter" type="body"/>
          </p:nvPr>
        </p:nvSpPr>
        <p:spPr>
          <a:xfrm>
            <a:off x="366888" y="1645920"/>
            <a:ext cx="4035249" cy="789829"/>
          </a:xfrm>
          <a:prstGeom prst="rect">
            <a:avLst/>
          </a:prstGeom>
        </p:spPr>
        <p:txBody>
          <a:bodyPr anchor="b" numCol="1"/>
          <a:lstStyle>
            <a:lvl1pPr algn="ctr" indent="0" marL="0">
              <a:lnSpc>
                <a:spcPts val="3000"/>
              </a:lnSpc>
              <a:spcBef>
                <a:spcPts val="0"/>
              </a:spcBef>
              <a:buSzTx/>
              <a:buNone/>
              <a:defRPr sz="2600"/>
            </a:lvl1pPr>
            <a:lvl2pPr algn="ctr" indent="457200" marL="0">
              <a:lnSpc>
                <a:spcPts val="3000"/>
              </a:lnSpc>
              <a:spcBef>
                <a:spcPts val="0"/>
              </a:spcBef>
              <a:buSzTx/>
              <a:buNone/>
              <a:defRPr sz="2600"/>
            </a:lvl2pPr>
            <a:lvl3pPr algn="ctr" indent="914400" marL="0">
              <a:lnSpc>
                <a:spcPts val="3000"/>
              </a:lnSpc>
              <a:spcBef>
                <a:spcPts val="0"/>
              </a:spcBef>
              <a:buSzTx/>
              <a:buNone/>
              <a:defRPr sz="2600"/>
            </a:lvl3pPr>
            <a:lvl4pPr algn="ctr" indent="1371600" marL="0">
              <a:lnSpc>
                <a:spcPts val="3000"/>
              </a:lnSpc>
              <a:spcBef>
                <a:spcPts val="0"/>
              </a:spcBef>
              <a:buSzTx/>
              <a:buNone/>
              <a:defRPr sz="2600"/>
            </a:lvl4pPr>
            <a:lvl5pPr algn="ctr" indent="1828800" marL="0">
              <a:lnSpc>
                <a:spcPts val="3000"/>
              </a:lnSpc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/>
          <p:cNvSpPr/>
          <p:nvPr>
            <p:ph idx="13" sz="quarter" type="body"/>
          </p:nvPr>
        </p:nvSpPr>
        <p:spPr>
          <a:xfrm>
            <a:off x="4703762" y="1645920"/>
            <a:ext cx="4045127" cy="789829"/>
          </a:xfrm>
          <a:prstGeom prst="rect">
            <a:avLst/>
          </a:prstGeom>
        </p:spPr>
        <p:txBody>
          <a:bodyPr anchor="b" numCol="1"/>
          <a:lstStyle/>
          <a:p>
            <a:pPr algn="ctr" indent="0" marL="0">
              <a:lnSpc>
                <a:spcPts val="3000"/>
              </a:lnSpc>
              <a:spcBef>
                <a:spcPts val="0"/>
              </a:spcBef>
              <a:buSzTx/>
              <a:buNone/>
              <a:defRPr sz="2600"/>
            </a:pPr>
          </a:p>
        </p:txBody>
      </p:sp>
      <p:sp>
        <p:nvSpPr>
          <p:cNvPr id="140" name="Shape 140"/>
          <p:cNvSpPr/>
          <p:nvPr>
            <p:ph type="title"/>
          </p:nvPr>
        </p:nvSpPr>
        <p:spPr>
          <a:xfrm>
            <a:off x="365759" y="135132"/>
            <a:ext cx="8325806" cy="1076031"/>
          </a:xfrm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141" name="Shape 141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1" sz="half" type="body"/>
          </p:nvPr>
        </p:nvSpPr>
        <p:spPr>
          <a:xfrm>
            <a:off x="4678538" y="1644650"/>
            <a:ext cx="4035426" cy="4367213"/>
          </a:xfrm>
          <a:prstGeom prst="rect">
            <a:avLst/>
          </a:prstGeom>
        </p:spPr>
        <p:txBody>
          <a:bodyPr numCol="1"/>
          <a:lstStyle>
            <a:lvl1pPr>
              <a:buBlip>
                <a:blip r:embed="rId2"/>
              </a:buBlip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/>
          <p:nvPr>
            <p:ph type="title"/>
          </p:nvPr>
        </p:nvSpPr>
        <p:spPr>
          <a:xfrm>
            <a:off x="365759" y="135132"/>
            <a:ext cx="8325806" cy="1076031"/>
          </a:xfrm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150" name="Shape 150"/>
          <p:cNvSpPr/>
          <p:nvPr>
            <p:ph idx="13" sz="half" type="pic"/>
          </p:nvPr>
        </p:nvSpPr>
        <p:spPr>
          <a:xfrm>
            <a:off x="365125" y="1644650"/>
            <a:ext cx="3997325" cy="4367213"/>
          </a:xfrm>
          <a:prstGeom prst="rect">
            <a:avLst/>
          </a:prstGeom>
        </p:spPr>
        <p:txBody>
          <a:bodyPr lIns="91439" numCol="1" rIns="91439">
            <a:noAutofit/>
          </a:bodyPr>
          <a:lstStyle/>
          <a:p>
            <a:pPr/>
          </a:p>
        </p:txBody>
      </p:sp>
      <p:sp>
        <p:nvSpPr>
          <p:cNvPr id="151" name="Shape 151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1" sz="half" type="body"/>
          </p:nvPr>
        </p:nvSpPr>
        <p:spPr>
          <a:xfrm>
            <a:off x="390701" y="1644650"/>
            <a:ext cx="4035426" cy="4367213"/>
          </a:xfrm>
          <a:prstGeom prst="rect">
            <a:avLst/>
          </a:prstGeom>
        </p:spPr>
        <p:txBody>
          <a:bodyPr numCol="1"/>
          <a:lstStyle>
            <a:lvl1pPr>
              <a:buBlip>
                <a:blip r:embed="rId2"/>
              </a:buBlip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/>
          <p:nvPr>
            <p:ph type="title"/>
          </p:nvPr>
        </p:nvSpPr>
        <p:spPr>
          <a:xfrm>
            <a:off x="365759" y="135132"/>
            <a:ext cx="8325806" cy="1076031"/>
          </a:xfrm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160" name="Shape 160"/>
          <p:cNvSpPr/>
          <p:nvPr>
            <p:ph idx="13" sz="quarter" type="pic"/>
          </p:nvPr>
        </p:nvSpPr>
        <p:spPr>
          <a:xfrm>
            <a:off x="4752975" y="1644650"/>
            <a:ext cx="3987800" cy="2011364"/>
          </a:xfrm>
          <a:prstGeom prst="rect">
            <a:avLst/>
          </a:prstGeom>
        </p:spPr>
        <p:txBody>
          <a:bodyPr lIns="91439" numCol="1" rIns="91439">
            <a:noAutofit/>
          </a:bodyPr>
          <a:lstStyle/>
          <a:p>
            <a:pPr/>
          </a:p>
        </p:txBody>
      </p:sp>
      <p:sp>
        <p:nvSpPr>
          <p:cNvPr id="161" name="Shape 161"/>
          <p:cNvSpPr/>
          <p:nvPr>
            <p:ph idx="14" sz="quarter" type="pic"/>
          </p:nvPr>
        </p:nvSpPr>
        <p:spPr>
          <a:xfrm>
            <a:off x="4752975" y="4006850"/>
            <a:ext cx="3987800" cy="2011364"/>
          </a:xfrm>
          <a:prstGeom prst="rect">
            <a:avLst/>
          </a:prstGeom>
        </p:spPr>
        <p:txBody>
          <a:bodyPr lIns="91439" numCol="1" rIns="91439">
            <a:noAutofit/>
          </a:bodyPr>
          <a:lstStyle/>
          <a:p>
            <a:pPr/>
          </a:p>
        </p:txBody>
      </p:sp>
      <p:sp>
        <p:nvSpPr>
          <p:cNvPr id="162" name="Shape 162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1" sz="quarter" type="body"/>
          </p:nvPr>
        </p:nvSpPr>
        <p:spPr>
          <a:xfrm>
            <a:off x="370986" y="1645920"/>
            <a:ext cx="3992698" cy="2057401"/>
          </a:xfrm>
          <a:prstGeom prst="rect">
            <a:avLst/>
          </a:prstGeom>
        </p:spPr>
        <p:txBody>
          <a:bodyPr numCol="1"/>
          <a:lstStyle>
            <a:lvl1pPr indent="-274320" marL="274320">
              <a:buSzPct val="125000"/>
              <a:buBlip>
                <a:blip r:embed="rId2"/>
              </a:buBlip>
              <a:defRPr sz="2000"/>
            </a:lvl1pPr>
            <a:lvl2pPr indent="-203199" marL="568959">
              <a:defRPr sz="2000"/>
            </a:lvl2pPr>
            <a:lvl3pPr indent="-203200" marL="843280">
              <a:defRPr sz="2000"/>
            </a:lvl3pPr>
            <a:lvl4pPr indent="-228600" marL="1097280">
              <a:defRPr sz="2000"/>
            </a:lvl4pPr>
            <a:lvl5pPr indent="-228600" marL="1280159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/>
          <p:nvPr>
            <p:ph type="title"/>
          </p:nvPr>
        </p:nvSpPr>
        <p:spPr>
          <a:xfrm>
            <a:off x="365759" y="135132"/>
            <a:ext cx="8325806" cy="1076031"/>
          </a:xfrm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171" name="Shape 171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179" name="Shape 179"/>
          <p:cNvSpPr/>
          <p:nvPr>
            <p:ph idx="1" sz="quarter" type="body"/>
          </p:nvPr>
        </p:nvSpPr>
        <p:spPr>
          <a:xfrm>
            <a:off x="1473196" y="5397500"/>
            <a:ext cx="5689603" cy="609599"/>
          </a:xfrm>
          <a:prstGeom prst="rect">
            <a:avLst/>
          </a:prstGeom>
        </p:spPr>
        <p:txBody>
          <a:bodyPr numCol="1"/>
          <a:lstStyle>
            <a:lvl1pPr>
              <a:buBlip>
                <a:blip r:embed="rId2"/>
              </a:buBlip>
              <a:defRPr sz="1800"/>
            </a:lvl1pPr>
            <a:lvl2pPr indent="-164306" marL="575468">
              <a:defRPr sz="1800"/>
            </a:lvl2pPr>
            <a:lvl3pPr indent="-182562" marL="822325">
              <a:defRPr sz="1800"/>
            </a:lvl3pPr>
            <a:lvl4pPr indent="-205383" marL="1073745">
              <a:defRPr sz="1800"/>
            </a:lvl4pPr>
            <a:lvl5pPr indent="-205383" marL="1256308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hape 180"/>
          <p:cNvSpPr/>
          <p:nvPr>
            <p:ph idx="13" sz="half" type="pic"/>
          </p:nvPr>
        </p:nvSpPr>
        <p:spPr>
          <a:xfrm>
            <a:off x="1473200" y="1670050"/>
            <a:ext cx="5689600" cy="3587750"/>
          </a:xfrm>
          <a:prstGeom prst="rect">
            <a:avLst/>
          </a:prstGeom>
        </p:spPr>
        <p:txBody>
          <a:bodyPr lIns="91439" numCol="1" rIns="91439">
            <a:noAutofit/>
          </a:bodyPr>
          <a:lstStyle/>
          <a:p>
            <a:pPr/>
          </a:p>
        </p:txBody>
      </p:sp>
      <p:sp>
        <p:nvSpPr>
          <p:cNvPr id="181" name="Shape 181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366888" y="197554"/>
            <a:ext cx="8382001" cy="1030114"/>
          </a:xfrm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196" name="Shape 196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  <p:sp>
        <p:nvSpPr>
          <p:cNvPr id="197" name="Shape 197"/>
          <p:cNvSpPr/>
          <p:nvPr>
            <p:ph idx="1" type="body"/>
          </p:nvPr>
        </p:nvSpPr>
        <p:spPr>
          <a:xfrm>
            <a:off x="366888" y="1644951"/>
            <a:ext cx="8382001" cy="4366383"/>
          </a:xfrm>
          <a:prstGeom prst="rect">
            <a:avLst/>
          </a:prstGeom>
        </p:spPr>
        <p:txBody>
          <a:bodyPr numCol="1"/>
          <a:lstStyle>
            <a:lvl1pPr indent="-342900" marL="342900">
              <a:buBlip>
                <a:blip r:embed="rId2"/>
              </a:buBlip>
              <a:defRPr sz="2200"/>
            </a:lvl1pPr>
            <a:lvl2pPr indent="-201167" marL="612647">
              <a:defRPr sz="2200"/>
            </a:lvl2pPr>
            <a:lvl3pPr indent="-223519" marL="863600">
              <a:buChar char="–"/>
              <a:defRPr sz="2200"/>
            </a:lvl3pPr>
            <a:lvl4pPr indent="-268224" marL="1136904">
              <a:defRPr sz="2200"/>
            </a:lvl4pPr>
            <a:lvl5pPr indent="-287382" marL="1338942"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idx="1" type="body"/>
          </p:nvPr>
        </p:nvSpPr>
        <p:spPr>
          <a:prstGeom prst="rect">
            <a:avLst/>
          </a:prstGeom>
        </p:spPr>
        <p:txBody>
          <a:bodyPr numCol="1"/>
          <a:lstStyle>
            <a:lvl1pPr>
              <a:buBlip>
                <a:blip r:embed="rId2"/>
              </a:buBlip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1589" y="0"/>
            <a:ext cx="9170990" cy="59150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anchor="ctr" lIns="45719" numCol="1" rIns="45719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9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09875"/>
            <a:ext cx="9144000" cy="310515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_2958161.jpg" id="40" name="image9.jpg"/>
          <p:cNvPicPr>
            <a:picLocks noChangeAspect="1"/>
          </p:cNvPicPr>
          <p:nvPr/>
        </p:nvPicPr>
        <p:blipFill>
          <a:blip r:embed="rId3">
            <a:extLst/>
          </a:blip>
          <a:srcRect b="0" l="10754" r="36530" t="15311"/>
          <a:stretch>
            <a:fillRect/>
          </a:stretch>
        </p:blipFill>
        <p:spPr>
          <a:xfrm>
            <a:off x="6870700" y="-1"/>
            <a:ext cx="2273301" cy="2809877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ISP2093881.JPG" id="41" name="image10.jpg"/>
          <p:cNvPicPr>
            <a:picLocks noChangeAspect="1"/>
          </p:cNvPicPr>
          <p:nvPr/>
        </p:nvPicPr>
        <p:blipFill>
          <a:blip r:embed="rId4">
            <a:extLst/>
          </a:blip>
          <a:srcRect b="7997" l="12569" r="0" t="19907"/>
          <a:stretch>
            <a:fillRect/>
          </a:stretch>
        </p:blipFill>
        <p:spPr>
          <a:xfrm>
            <a:off x="0" y="0"/>
            <a:ext cx="2271714" cy="280987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_12412126.jpg" id="42" name="image11.jpg"/>
          <p:cNvPicPr>
            <a:picLocks noChangeAspect="1"/>
          </p:cNvPicPr>
          <p:nvPr/>
        </p:nvPicPr>
        <p:blipFill>
          <a:blip r:embed="rId5">
            <a:extLst/>
          </a:blip>
          <a:srcRect b="0" l="28595" r="16269" t="0"/>
          <a:stretch>
            <a:fillRect/>
          </a:stretch>
        </p:blipFill>
        <p:spPr>
          <a:xfrm>
            <a:off x="2284413" y="0"/>
            <a:ext cx="2271712" cy="280987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_43012507.jpg" id="43" name="image12.jpg"/>
          <p:cNvPicPr>
            <a:picLocks noChangeAspect="1"/>
          </p:cNvPicPr>
          <p:nvPr/>
        </p:nvPicPr>
        <p:blipFill>
          <a:blip r:embed="rId6">
            <a:extLst/>
          </a:blip>
          <a:srcRect b="0" l="41125" r="4949" t="0"/>
          <a:stretch>
            <a:fillRect/>
          </a:stretch>
        </p:blipFill>
        <p:spPr>
          <a:xfrm>
            <a:off x="4573587" y="0"/>
            <a:ext cx="2271713" cy="2809875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title"/>
          </p:nvPr>
        </p:nvSpPr>
        <p:spPr>
          <a:xfrm>
            <a:off x="450912" y="3157835"/>
            <a:ext cx="7909316" cy="765054"/>
          </a:xfrm>
          <a:prstGeom prst="rect">
            <a:avLst/>
          </a:prstGeom>
        </p:spPr>
        <p:txBody>
          <a:bodyPr numCol="1"/>
          <a:lstStyle>
            <a:lvl1pPr>
              <a:lnSpc>
                <a:spcPct val="90000"/>
              </a:lnSpc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45" name="Shape 45"/>
          <p:cNvSpPr/>
          <p:nvPr>
            <p:ph idx="1" sz="quarter" type="body"/>
          </p:nvPr>
        </p:nvSpPr>
        <p:spPr>
          <a:xfrm>
            <a:off x="450912" y="4165406"/>
            <a:ext cx="7909317" cy="429769"/>
          </a:xfrm>
          <a:prstGeom prst="rect">
            <a:avLst/>
          </a:prstGeom>
        </p:spPr>
        <p:txBody>
          <a:bodyPr numCol="1"/>
          <a:lstStyle>
            <a:lvl1pPr indent="0" marL="0">
              <a:lnSpc>
                <a:spcPct val="90000"/>
              </a:lnSpc>
              <a:buSzTx/>
              <a:buNone/>
              <a:defRPr sz="2000">
                <a:solidFill>
                  <a:srgbClr val="FFFFFF"/>
                </a:solidFill>
              </a:defRPr>
            </a:lvl1pPr>
            <a:lvl2pPr indent="-182562" marL="593725">
              <a:lnSpc>
                <a:spcPct val="90000"/>
              </a:lnSpc>
              <a:defRPr sz="2000">
                <a:solidFill>
                  <a:srgbClr val="FFFFFF"/>
                </a:solidFill>
              </a:defRPr>
            </a:lvl2pPr>
            <a:lvl3pPr indent="-202847" marL="842609">
              <a:lnSpc>
                <a:spcPct val="90000"/>
              </a:lnSpc>
              <a:defRPr sz="2000">
                <a:solidFill>
                  <a:srgbClr val="FFFFFF"/>
                </a:solidFill>
              </a:defRPr>
            </a:lvl3pPr>
            <a:lvl4pPr indent="-228203" marL="1096565">
              <a:lnSpc>
                <a:spcPct val="90000"/>
              </a:lnSpc>
              <a:defRPr sz="2000">
                <a:solidFill>
                  <a:srgbClr val="FFFFFF"/>
                </a:solidFill>
              </a:defRPr>
            </a:lvl4pPr>
            <a:lvl5pPr indent="-228203" marL="1279128">
              <a:lnSpc>
                <a:spcPct val="90000"/>
              </a:lnSpc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hape 46"/>
          <p:cNvSpPr/>
          <p:nvPr>
            <p:ph idx="13" sz="quarter" type="body"/>
          </p:nvPr>
        </p:nvSpPr>
        <p:spPr>
          <a:xfrm>
            <a:off x="442205" y="4887455"/>
            <a:ext cx="7918024" cy="378006"/>
          </a:xfrm>
          <a:prstGeom prst="rect">
            <a:avLst/>
          </a:prstGeom>
        </p:spPr>
        <p:txBody>
          <a:bodyPr numCol="1"/>
          <a:lstStyle/>
          <a:p>
            <a:pPr indent="0" marL="0">
              <a:buSzTx/>
              <a:buNone/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47" name="Shape 47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587" y="0"/>
            <a:ext cx="9172576" cy="59150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anchor="ctr" lIns="45719" numCol="1" rIns="45719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5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09875"/>
            <a:ext cx="9144000" cy="310515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_77990686.jpg" id="56" name="image13.jpg"/>
          <p:cNvPicPr>
            <a:picLocks noChangeAspect="1"/>
          </p:cNvPicPr>
          <p:nvPr/>
        </p:nvPicPr>
        <p:blipFill>
          <a:blip r:embed="rId3">
            <a:extLst/>
          </a:blip>
          <a:srcRect b="8518" l="2861" r="0" t="11378"/>
          <a:stretch>
            <a:fillRect/>
          </a:stretch>
        </p:blipFill>
        <p:spPr>
          <a:xfrm>
            <a:off x="2286000" y="0"/>
            <a:ext cx="2271667" cy="2809876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iStock_000017402661Medium.jpg" id="57" name="image14.jpg"/>
          <p:cNvPicPr>
            <a:picLocks noChangeAspect="1"/>
          </p:cNvPicPr>
          <p:nvPr/>
        </p:nvPicPr>
        <p:blipFill>
          <a:blip r:embed="rId4">
            <a:extLst/>
          </a:blip>
          <a:srcRect b="2958" l="46613" r="6171" t="11118"/>
          <a:stretch>
            <a:fillRect/>
          </a:stretch>
        </p:blipFill>
        <p:spPr>
          <a:xfrm>
            <a:off x="6858000" y="0"/>
            <a:ext cx="2286000" cy="2809876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_32048539.jpg" id="58" name="image15.jpg"/>
          <p:cNvPicPr>
            <a:picLocks noChangeAspect="1"/>
          </p:cNvPicPr>
          <p:nvPr/>
        </p:nvPicPr>
        <p:blipFill>
          <a:blip r:embed="rId5">
            <a:extLst/>
          </a:blip>
          <a:srcRect b="4851" l="43053" r="2" t="3491"/>
          <a:stretch>
            <a:fillRect/>
          </a:stretch>
        </p:blipFill>
        <p:spPr>
          <a:xfrm>
            <a:off x="0" y="0"/>
            <a:ext cx="2271713" cy="2809876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_11304505.jpg" id="59" name="image16.jpg"/>
          <p:cNvPicPr>
            <a:picLocks noChangeAspect="1"/>
          </p:cNvPicPr>
          <p:nvPr/>
        </p:nvPicPr>
        <p:blipFill>
          <a:blip r:embed="rId6">
            <a:extLst/>
          </a:blip>
          <a:srcRect b="0" l="4686" r="41415" t="0"/>
          <a:stretch>
            <a:fillRect/>
          </a:stretch>
        </p:blipFill>
        <p:spPr>
          <a:xfrm>
            <a:off x="4572000" y="0"/>
            <a:ext cx="2271714" cy="2809875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title"/>
          </p:nvPr>
        </p:nvSpPr>
        <p:spPr>
          <a:xfrm>
            <a:off x="450912" y="3157835"/>
            <a:ext cx="7909316" cy="765054"/>
          </a:xfrm>
          <a:prstGeom prst="rect">
            <a:avLst/>
          </a:prstGeom>
        </p:spPr>
        <p:txBody>
          <a:bodyPr numCol="1"/>
          <a:lstStyle>
            <a:lvl1pPr>
              <a:lnSpc>
                <a:spcPct val="90000"/>
              </a:lnSpc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61" name="Shape 61"/>
          <p:cNvSpPr/>
          <p:nvPr>
            <p:ph idx="1" sz="quarter" type="body"/>
          </p:nvPr>
        </p:nvSpPr>
        <p:spPr>
          <a:xfrm>
            <a:off x="450912" y="4165406"/>
            <a:ext cx="7909317" cy="429769"/>
          </a:xfrm>
          <a:prstGeom prst="rect">
            <a:avLst/>
          </a:prstGeom>
        </p:spPr>
        <p:txBody>
          <a:bodyPr numCol="1"/>
          <a:lstStyle>
            <a:lvl1pPr indent="0" marL="0">
              <a:lnSpc>
                <a:spcPct val="90000"/>
              </a:lnSpc>
              <a:buSzTx/>
              <a:buNone/>
              <a:defRPr sz="2000">
                <a:solidFill>
                  <a:srgbClr val="FFFFFF"/>
                </a:solidFill>
              </a:defRPr>
            </a:lvl1pPr>
            <a:lvl2pPr indent="-182562" marL="593725">
              <a:lnSpc>
                <a:spcPct val="90000"/>
              </a:lnSpc>
              <a:defRPr sz="2000">
                <a:solidFill>
                  <a:srgbClr val="FFFFFF"/>
                </a:solidFill>
              </a:defRPr>
            </a:lvl2pPr>
            <a:lvl3pPr indent="-202847" marL="842609">
              <a:lnSpc>
                <a:spcPct val="90000"/>
              </a:lnSpc>
              <a:defRPr sz="2000">
                <a:solidFill>
                  <a:srgbClr val="FFFFFF"/>
                </a:solidFill>
              </a:defRPr>
            </a:lvl3pPr>
            <a:lvl4pPr indent="-228203" marL="1096565">
              <a:lnSpc>
                <a:spcPct val="90000"/>
              </a:lnSpc>
              <a:defRPr sz="2000">
                <a:solidFill>
                  <a:srgbClr val="FFFFFF"/>
                </a:solidFill>
              </a:defRPr>
            </a:lvl4pPr>
            <a:lvl5pPr indent="-228203" marL="1279128">
              <a:lnSpc>
                <a:spcPct val="90000"/>
              </a:lnSpc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/>
          <p:nvPr>
            <p:ph idx="13" sz="quarter" type="body"/>
          </p:nvPr>
        </p:nvSpPr>
        <p:spPr>
          <a:xfrm>
            <a:off x="442205" y="4887455"/>
            <a:ext cx="7918024" cy="378006"/>
          </a:xfrm>
          <a:prstGeom prst="rect">
            <a:avLst/>
          </a:prstGeom>
        </p:spPr>
        <p:txBody>
          <a:bodyPr numCol="1"/>
          <a:lstStyle/>
          <a:p>
            <a:pPr indent="0" marL="0">
              <a:buSzTx/>
              <a:buNone/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63" name="Shape 63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-1" y="0"/>
            <a:ext cx="9170990" cy="59150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anchor="ctr" lIns="45719" numCol="1" rIns="45719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71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09875"/>
            <a:ext cx="9144000" cy="3105150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cover-rgb.jpg" id="72" name="image17.jpg"/>
          <p:cNvPicPr>
            <a:picLocks noChangeAspect="1"/>
          </p:cNvPicPr>
          <p:nvPr/>
        </p:nvPicPr>
        <p:blipFill>
          <a:blip r:embed="rId3">
            <a:extLst/>
          </a:blip>
          <a:srcRect b="24686" l="0" r="0" t="43526"/>
          <a:stretch>
            <a:fillRect/>
          </a:stretch>
        </p:blipFill>
        <p:spPr>
          <a:xfrm>
            <a:off x="0" y="0"/>
            <a:ext cx="9144000" cy="2809876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title"/>
          </p:nvPr>
        </p:nvSpPr>
        <p:spPr>
          <a:xfrm>
            <a:off x="450912" y="3157835"/>
            <a:ext cx="7909316" cy="765054"/>
          </a:xfrm>
          <a:prstGeom prst="rect">
            <a:avLst/>
          </a:prstGeom>
        </p:spPr>
        <p:txBody>
          <a:bodyPr numCol="1"/>
          <a:lstStyle>
            <a:lvl1pPr>
              <a:lnSpc>
                <a:spcPct val="90000"/>
              </a:lnSpc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idx="1" sz="quarter" type="body"/>
          </p:nvPr>
        </p:nvSpPr>
        <p:spPr>
          <a:xfrm>
            <a:off x="450912" y="4165406"/>
            <a:ext cx="7909317" cy="429769"/>
          </a:xfrm>
          <a:prstGeom prst="rect">
            <a:avLst/>
          </a:prstGeom>
        </p:spPr>
        <p:txBody>
          <a:bodyPr numCol="1"/>
          <a:lstStyle>
            <a:lvl1pPr indent="0" marL="0">
              <a:lnSpc>
                <a:spcPct val="90000"/>
              </a:lnSpc>
              <a:buSzTx/>
              <a:buNone/>
              <a:defRPr sz="2000">
                <a:solidFill>
                  <a:srgbClr val="FFFFFF"/>
                </a:solidFill>
              </a:defRPr>
            </a:lvl1pPr>
            <a:lvl2pPr indent="-182562" marL="593725">
              <a:lnSpc>
                <a:spcPct val="90000"/>
              </a:lnSpc>
              <a:defRPr sz="2000">
                <a:solidFill>
                  <a:srgbClr val="FFFFFF"/>
                </a:solidFill>
              </a:defRPr>
            </a:lvl2pPr>
            <a:lvl3pPr indent="-202847" marL="842609">
              <a:lnSpc>
                <a:spcPct val="90000"/>
              </a:lnSpc>
              <a:defRPr sz="2000">
                <a:solidFill>
                  <a:srgbClr val="FFFFFF"/>
                </a:solidFill>
              </a:defRPr>
            </a:lvl3pPr>
            <a:lvl4pPr indent="-228203" marL="1096565">
              <a:lnSpc>
                <a:spcPct val="90000"/>
              </a:lnSpc>
              <a:defRPr sz="2000">
                <a:solidFill>
                  <a:srgbClr val="FFFFFF"/>
                </a:solidFill>
              </a:defRPr>
            </a:lvl4pPr>
            <a:lvl5pPr indent="-228203" marL="1279128">
              <a:lnSpc>
                <a:spcPct val="90000"/>
              </a:lnSpc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idx="13" sz="quarter" type="body"/>
          </p:nvPr>
        </p:nvSpPr>
        <p:spPr>
          <a:xfrm>
            <a:off x="442205" y="4887455"/>
            <a:ext cx="7918024" cy="378006"/>
          </a:xfrm>
          <a:prstGeom prst="rect">
            <a:avLst/>
          </a:prstGeom>
        </p:spPr>
        <p:txBody>
          <a:bodyPr numCol="1"/>
          <a:lstStyle/>
          <a:p>
            <a:pPr indent="0" marL="0">
              <a:buSzTx/>
              <a:buNone/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76" name="Shape 76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anchor="ctr" lIns="45719" numCol="1" rIns="45719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4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09875"/>
            <a:ext cx="9174164" cy="310515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>
            <p:ph idx="13" sz="quarter" type="pic"/>
          </p:nvPr>
        </p:nvSpPr>
        <p:spPr>
          <a:xfrm>
            <a:off x="-2" y="0"/>
            <a:ext cx="2271891" cy="2809875"/>
          </a:xfrm>
          <a:prstGeom prst="rect">
            <a:avLst/>
          </a:prstGeom>
        </p:spPr>
        <p:txBody>
          <a:bodyPr lIns="91439" numCol="1" rIns="91439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idx="14" sz="quarter" type="pic"/>
          </p:nvPr>
        </p:nvSpPr>
        <p:spPr>
          <a:xfrm>
            <a:off x="2285999" y="0"/>
            <a:ext cx="2271890" cy="2809875"/>
          </a:xfrm>
          <a:prstGeom prst="rect">
            <a:avLst/>
          </a:prstGeom>
        </p:spPr>
        <p:txBody>
          <a:bodyPr lIns="91439" numCol="1" rIns="91439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idx="15" sz="quarter" type="pic"/>
          </p:nvPr>
        </p:nvSpPr>
        <p:spPr>
          <a:xfrm>
            <a:off x="4571998" y="0"/>
            <a:ext cx="2271890" cy="2809875"/>
          </a:xfrm>
          <a:prstGeom prst="rect">
            <a:avLst/>
          </a:prstGeom>
        </p:spPr>
        <p:txBody>
          <a:bodyPr lIns="91439" numCol="1" rIns="91439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idx="16" sz="quarter" type="pic"/>
          </p:nvPr>
        </p:nvSpPr>
        <p:spPr>
          <a:xfrm>
            <a:off x="6857999" y="0"/>
            <a:ext cx="2315684" cy="2809875"/>
          </a:xfrm>
          <a:prstGeom prst="rect">
            <a:avLst/>
          </a:prstGeom>
        </p:spPr>
        <p:txBody>
          <a:bodyPr lIns="91439" numCol="1" rIns="91439">
            <a:noAutofit/>
          </a:bodyPr>
          <a:lstStyle/>
          <a:p>
            <a:pPr/>
          </a:p>
        </p:txBody>
      </p:sp>
      <p:sp>
        <p:nvSpPr>
          <p:cNvPr id="89" name="Shape 89"/>
          <p:cNvSpPr/>
          <p:nvPr>
            <p:ph type="title"/>
          </p:nvPr>
        </p:nvSpPr>
        <p:spPr>
          <a:xfrm>
            <a:off x="450912" y="3157835"/>
            <a:ext cx="7909316" cy="765054"/>
          </a:xfrm>
          <a:prstGeom prst="rect">
            <a:avLst/>
          </a:prstGeom>
        </p:spPr>
        <p:txBody>
          <a:bodyPr numCol="1"/>
          <a:lstStyle>
            <a:lvl1pPr>
              <a:lnSpc>
                <a:spcPct val="90000"/>
              </a:lnSpc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idx="1" sz="quarter" type="body"/>
          </p:nvPr>
        </p:nvSpPr>
        <p:spPr>
          <a:xfrm>
            <a:off x="450912" y="4165406"/>
            <a:ext cx="7909317" cy="429769"/>
          </a:xfrm>
          <a:prstGeom prst="rect">
            <a:avLst/>
          </a:prstGeom>
        </p:spPr>
        <p:txBody>
          <a:bodyPr numCol="1"/>
          <a:lstStyle>
            <a:lvl1pPr indent="0" marL="0">
              <a:lnSpc>
                <a:spcPct val="90000"/>
              </a:lnSpc>
              <a:buSzTx/>
              <a:buNone/>
              <a:defRPr sz="2000">
                <a:solidFill>
                  <a:srgbClr val="FFFFFF"/>
                </a:solidFill>
              </a:defRPr>
            </a:lvl1pPr>
            <a:lvl2pPr indent="-182562" marL="593725">
              <a:lnSpc>
                <a:spcPct val="90000"/>
              </a:lnSpc>
              <a:defRPr sz="2000">
                <a:solidFill>
                  <a:srgbClr val="FFFFFF"/>
                </a:solidFill>
              </a:defRPr>
            </a:lvl2pPr>
            <a:lvl3pPr indent="-202847" marL="842609">
              <a:lnSpc>
                <a:spcPct val="90000"/>
              </a:lnSpc>
              <a:defRPr sz="2000">
                <a:solidFill>
                  <a:srgbClr val="FFFFFF"/>
                </a:solidFill>
              </a:defRPr>
            </a:lvl3pPr>
            <a:lvl4pPr indent="-228203" marL="1096565">
              <a:lnSpc>
                <a:spcPct val="90000"/>
              </a:lnSpc>
              <a:defRPr sz="2000">
                <a:solidFill>
                  <a:srgbClr val="FFFFFF"/>
                </a:solidFill>
              </a:defRPr>
            </a:lvl4pPr>
            <a:lvl5pPr indent="-228203" marL="1279128">
              <a:lnSpc>
                <a:spcPct val="90000"/>
              </a:lnSpc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idx="17" sz="quarter" type="body"/>
          </p:nvPr>
        </p:nvSpPr>
        <p:spPr>
          <a:xfrm>
            <a:off x="442205" y="4887455"/>
            <a:ext cx="7918024" cy="378006"/>
          </a:xfrm>
          <a:prstGeom prst="rect">
            <a:avLst/>
          </a:prstGeom>
        </p:spPr>
        <p:txBody>
          <a:bodyPr numCol="1"/>
          <a:lstStyle/>
          <a:p>
            <a:pPr indent="0" marL="0">
              <a:buSzTx/>
              <a:buNone/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92" name="Shape 92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1587" y="0"/>
            <a:ext cx="9172576" cy="59150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anchor="ctr" lIns="45719" numCol="1" rIns="45719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0" name="im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09875"/>
            <a:ext cx="9144000" cy="310515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idx="13" type="pic"/>
          </p:nvPr>
        </p:nvSpPr>
        <p:spPr>
          <a:xfrm>
            <a:off x="-2" y="0"/>
            <a:ext cx="9144002" cy="2809875"/>
          </a:xfrm>
          <a:prstGeom prst="rect">
            <a:avLst/>
          </a:prstGeom>
        </p:spPr>
        <p:txBody>
          <a:bodyPr lIns="91439" numCol="1" rIns="91439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title"/>
          </p:nvPr>
        </p:nvSpPr>
        <p:spPr>
          <a:xfrm>
            <a:off x="450912" y="3157835"/>
            <a:ext cx="7909316" cy="765054"/>
          </a:xfrm>
          <a:prstGeom prst="rect">
            <a:avLst/>
          </a:prstGeom>
        </p:spPr>
        <p:txBody>
          <a:bodyPr numCol="1"/>
          <a:lstStyle>
            <a:lvl1pPr>
              <a:lnSpc>
                <a:spcPct val="90000"/>
              </a:lnSpc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03" name="Shape 103"/>
          <p:cNvSpPr/>
          <p:nvPr>
            <p:ph idx="1" sz="quarter" type="body"/>
          </p:nvPr>
        </p:nvSpPr>
        <p:spPr>
          <a:xfrm>
            <a:off x="450912" y="4165406"/>
            <a:ext cx="7909317" cy="429769"/>
          </a:xfrm>
          <a:prstGeom prst="rect">
            <a:avLst/>
          </a:prstGeom>
        </p:spPr>
        <p:txBody>
          <a:bodyPr numCol="1"/>
          <a:lstStyle>
            <a:lvl1pPr indent="0" marL="0">
              <a:lnSpc>
                <a:spcPct val="90000"/>
              </a:lnSpc>
              <a:buSzTx/>
              <a:buNone/>
              <a:defRPr sz="2000">
                <a:solidFill>
                  <a:srgbClr val="FFFFFF"/>
                </a:solidFill>
              </a:defRPr>
            </a:lvl1pPr>
            <a:lvl2pPr indent="-182562" marL="593725">
              <a:lnSpc>
                <a:spcPct val="90000"/>
              </a:lnSpc>
              <a:defRPr sz="2000">
                <a:solidFill>
                  <a:srgbClr val="FFFFFF"/>
                </a:solidFill>
              </a:defRPr>
            </a:lvl2pPr>
            <a:lvl3pPr indent="-202847" marL="842609">
              <a:lnSpc>
                <a:spcPct val="90000"/>
              </a:lnSpc>
              <a:defRPr sz="2000">
                <a:solidFill>
                  <a:srgbClr val="FFFFFF"/>
                </a:solidFill>
              </a:defRPr>
            </a:lvl3pPr>
            <a:lvl4pPr indent="-228203" marL="1096565">
              <a:lnSpc>
                <a:spcPct val="90000"/>
              </a:lnSpc>
              <a:defRPr sz="2000">
                <a:solidFill>
                  <a:srgbClr val="FFFFFF"/>
                </a:solidFill>
              </a:defRPr>
            </a:lvl4pPr>
            <a:lvl5pPr indent="-228203" marL="1279128">
              <a:lnSpc>
                <a:spcPct val="90000"/>
              </a:lnSpc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idx="14" sz="quarter" type="body"/>
          </p:nvPr>
        </p:nvSpPr>
        <p:spPr>
          <a:xfrm>
            <a:off x="442205" y="4887455"/>
            <a:ext cx="7918024" cy="378006"/>
          </a:xfrm>
          <a:prstGeom prst="rect">
            <a:avLst/>
          </a:prstGeom>
        </p:spPr>
        <p:txBody>
          <a:bodyPr numCol="1"/>
          <a:lstStyle/>
          <a:p>
            <a:pPr indent="0" marL="0">
              <a:buSzTx/>
              <a:buNone/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105" name="Shape 105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91185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>
            <p:ph type="title"/>
          </p:nvPr>
        </p:nvSpPr>
        <p:spPr>
          <a:xfrm>
            <a:off x="457200" y="2417898"/>
            <a:ext cx="8229600" cy="1143001"/>
          </a:xfrm>
          <a:prstGeom prst="rect">
            <a:avLst/>
          </a:prstGeom>
        </p:spPr>
        <p:txBody>
          <a:bodyPr numCol="1"/>
          <a:lstStyle>
            <a:lvl1pPr>
              <a:defRPr sz="4600"/>
            </a:lvl1pPr>
          </a:lstStyle>
          <a:p>
            <a:pPr/>
            <a:r>
              <a:t>Title Text</a:t>
            </a:r>
          </a:p>
        </p:txBody>
      </p:sp>
      <p:sp>
        <p:nvSpPr>
          <p:cNvPr id="114" name="Shape 114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122" name="Shape 122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<Relationships xmlns="http://schemas.openxmlformats.org/package/2006/relationships"><Relationship Id="rId21" Target="../slideLayouts/slideLayout17.xml" Type="http://schemas.openxmlformats.org/officeDocument/2006/relationships/slideLayout"/><Relationship Id="rId19" Target="../slideLayouts/slideLayout15.xml" Type="http://schemas.openxmlformats.org/officeDocument/2006/relationships/slideLayout"/><Relationship Id="rId20" Target="../slideLayouts/slideLayout16.xml" Type="http://schemas.openxmlformats.org/officeDocument/2006/relationships/slideLayout"/><Relationship Id="rId18" Target="../slideLayouts/slideLayout14.xml" Type="http://schemas.openxmlformats.org/officeDocument/2006/relationships/slideLayout"/><Relationship Id="rId17" Target="../slideLayouts/slideLayout13.xml" Type="http://schemas.openxmlformats.org/officeDocument/2006/relationships/slideLayout"/><Relationship Id="rId16" Target="../slideLayouts/slideLayout12.xml" Type="http://schemas.openxmlformats.org/officeDocument/2006/relationships/slideLayout"/><Relationship Id="rId15" Target="../slideLayouts/slideLayout11.xml" Type="http://schemas.openxmlformats.org/officeDocument/2006/relationships/slideLayout"/><Relationship Id="rId14" Target="../slideLayouts/slideLayout10.xml" Type="http://schemas.openxmlformats.org/officeDocument/2006/relationships/slideLayout"/><Relationship Id="rId13" Target="../slideLayouts/slideLayout9.xml" Type="http://schemas.openxmlformats.org/officeDocument/2006/relationships/slideLayout"/><Relationship Id="rId12" Target="../slideLayouts/slideLayout8.xml" Type="http://schemas.openxmlformats.org/officeDocument/2006/relationships/slideLayout"/><Relationship Id="rId11" Target="../slideLayouts/slideLayout7.xml" Type="http://schemas.openxmlformats.org/officeDocument/2006/relationships/slideLayout"/><Relationship Id="rId9" Target="../slideLayouts/slideLayout5.xml" Type="http://schemas.openxmlformats.org/officeDocument/2006/relationships/slideLayout"/><Relationship Id="rId10" Target="../slideLayouts/slideLayout6.xml" Type="http://schemas.openxmlformats.org/officeDocument/2006/relationships/slideLayout"/><Relationship Id="rId8" Target="../slideLayouts/slideLayout4.xml" Type="http://schemas.openxmlformats.org/officeDocument/2006/relationships/slideLayout"/><Relationship Id="rId7" Target="../slideLayouts/slideLayout3.xml" Type="http://schemas.openxmlformats.org/officeDocument/2006/relationships/slideLayout"/><Relationship Id="rId6" Target="../slideLayouts/slideLayout2.xml" Type="http://schemas.openxmlformats.org/officeDocument/2006/relationships/slideLayout"/><Relationship Id="rId5" Target="../slideLayouts/slideLayout1.xml" Type="http://schemas.openxmlformats.org/officeDocument/2006/relationships/slideLayout"/><Relationship Id="rId4" Target="../media/image3.png" Type="http://schemas.openxmlformats.org/officeDocument/2006/relationships/image"/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b="0" l="0" r="0" t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16200000">
            <a:off x="9447689" y="5912962"/>
            <a:ext cx="1709737" cy="18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numCol="1" rIns="45719">
            <a:spAutoFit/>
          </a:bodyPr>
          <a:lstStyle>
            <a:lvl1pPr>
              <a:defRPr sz="600">
                <a:solidFill>
                  <a:srgbClr val="7F7F7F"/>
                </a:solidFill>
              </a:defRPr>
            </a:lvl1pPr>
          </a:lstStyle>
          <a:p>
            <a:pPr/>
            <a:r>
              <a:t>12-CRS-0106 REVISED 8 FEB 2013</a:t>
            </a:r>
          </a:p>
        </p:txBody>
      </p:sp>
      <p:pic>
        <p:nvPicPr>
          <p:cNvPr descr="ieee_tag_blue_006699.png" id="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18425" y="6132512"/>
            <a:ext cx="989013" cy="5572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365125" y="134937"/>
            <a:ext cx="8326439" cy="1076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lIns="45719" numCol="1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idx="1" type="body"/>
          </p:nvPr>
        </p:nvSpPr>
        <p:spPr>
          <a:xfrm>
            <a:off x="365759" y="1645920"/>
            <a:ext cx="8326440" cy="4389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numCol="1" rIns="45719">
            <a:normAutofit fontScale="100000" lnSpcReduction="0"/>
          </a:bodyPr>
          <a:lstStyle>
            <a:lvl1pPr>
              <a:buBlip>
                <a:blip r:embed="rId4"/>
              </a:buBlip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idx="2" sz="quarter" type="sldNum"/>
          </p:nvPr>
        </p:nvSpPr>
        <p:spPr>
          <a:xfrm>
            <a:off x="444500" y="6462712"/>
            <a:ext cx="174179" cy="152401"/>
          </a:xfrm>
          <a:prstGeom prst="rect">
            <a:avLst/>
          </a:prstGeom>
          <a:ln w="12700">
            <a:miter lim="400000"/>
          </a:ln>
        </p:spPr>
        <p:txBody>
          <a:bodyPr anchor="ctr" bIns="0" lIns="0" numCol="1" rIns="0" tIns="0" wrap="none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</p:sldLayoutIdLst>
  <p:transition xmlns:p14="http://schemas.microsoft.com/office/powerpoint/2010/main" spd="med"/>
  <p:txStyles>
    <p:titleStyle>
      <a:lvl1pPr algn="l" defTabSz="457200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algn="l" defTabSz="457200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algn="l" defTabSz="457200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algn="l" defTabSz="457200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algn="l" defTabSz="457200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algn="l" defTabSz="457200" indent="4572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algn="l" defTabSz="457200" indent="9144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algn="l" defTabSz="457200" indent="13716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algn="l" defTabSz="457200" indent="18288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algn="l" defTabSz="457200" indent="-346075" latinLnBrk="0" marL="346075" marR="0" rtl="0">
        <a:lnSpc>
          <a:spcPct val="100000"/>
        </a:lnSpc>
        <a:spcBef>
          <a:spcPts val="1800"/>
        </a:spcBef>
        <a:spcAft>
          <a:spcPts val="0"/>
        </a:spcAft>
        <a:buClrTx/>
        <a:buSzPct val="135000"/>
        <a:buFontTx/>
        <a:buBlip>
          <a:blip r:embed="rId4"/>
        </a:buBlip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algn="l" defTabSz="457200" indent="-219075" latinLnBrk="0" marL="630237" marR="0" rtl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algn="l" defTabSz="457200" indent="-243417" latinLnBrk="0" marL="883179" marR="0" rtl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algn="l" defTabSz="457200" indent="-273844" latinLnBrk="0" marL="1142206" marR="0" rtl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algn="l" defTabSz="457200" indent="-273844" latinLnBrk="0" marL="1324769" marR="0" rtl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algn="l" defTabSz="457200" indent="-274320" latinLnBrk="0" marL="2560320" marR="0" rtl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algn="l" defTabSz="457200" indent="-274320" latinLnBrk="0" marL="3017520" marR="0" rtl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algn="l" defTabSz="457200" indent="-274320" latinLnBrk="0" marL="3474720" marR="0" rtl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algn="l" defTabSz="457200" indent="-274320" latinLnBrk="0" marL="3931920" marR="0" rtl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algn="l" defTabSz="457200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algn="l" defTabSz="457200" indent="4572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algn="l" defTabSz="457200" indent="9144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algn="l" defTabSz="457200" indent="13716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algn="l" defTabSz="457200" indent="18288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algn="l" defTabSz="457200" indent="22860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algn="l" defTabSz="457200" indent="27432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algn="l" defTabSz="457200" indent="32004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algn="l" defTabSz="457200" indent="365760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mailto:R5pacerequests@gmail.com" TargetMode="External" Type="http://schemas.openxmlformats.org/officeDocument/2006/relationships/hyperlink"/><Relationship Id="rId2" Target="mailto:pacechair@ieee5.org" TargetMode="External" Type="http://schemas.openxmlformats.org/officeDocument/2006/relationships/hyperlink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7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444500" y="2879022"/>
            <a:ext cx="7909315" cy="2945051"/>
          </a:xfrm>
          <a:prstGeom prst="rect">
            <a:avLst/>
          </a:prstGeom>
        </p:spPr>
        <p:txBody>
          <a:bodyPr anchor="t" numCol="1"/>
          <a:lstStyle/>
          <a:p>
            <a:pPr algn="ctr">
              <a:lnSpc>
                <a:spcPct val="100000"/>
              </a:lnSpc>
              <a:defRPr sz="2000"/>
            </a:pPr>
            <a:r>
              <a:t>IEEE Central Texas Section</a:t>
            </a:r>
            <a:br/>
            <a:r>
              <a:t>2018 Fall Leadership Planning Meeting</a:t>
            </a:r>
            <a:br/>
            <a:r>
              <a:t>August 25, 2018</a:t>
            </a:r>
            <a:br/>
            <a:r>
              <a:t>San Marcus, TX</a:t>
            </a:r>
          </a:p>
        </p:txBody>
      </p:sp>
      <p:sp>
        <p:nvSpPr>
          <p:cNvPr id="207" name="Shape 207"/>
          <p:cNvSpPr/>
          <p:nvPr>
            <p:ph idx="1" sz="quarter" type="body"/>
          </p:nvPr>
        </p:nvSpPr>
        <p:spPr>
          <a:xfrm>
            <a:off x="450913" y="4329452"/>
            <a:ext cx="7909315" cy="1494621"/>
          </a:xfrm>
          <a:prstGeom prst="rect">
            <a:avLst/>
          </a:prstGeom>
        </p:spPr>
        <p:txBody>
          <a:bodyPr numCol="1"/>
          <a:lstStyle/>
          <a:p>
            <a:pPr/>
            <a:r>
              <a:t>Section Committee/Officer Name:  PACE</a:t>
            </a:r>
          </a:p>
          <a:p>
            <a:pPr/>
            <a:r>
              <a:t>Chapter/Affinity Name: PACE CTS</a:t>
            </a:r>
          </a:p>
          <a:p>
            <a:pPr/>
            <a:r>
              <a:t>Prepared by:  Norma Antunano</a:t>
            </a:r>
          </a:p>
        </p:txBody>
      </p:sp>
      <p:sp>
        <p:nvSpPr>
          <p:cNvPr id="208" name="Shape 208"/>
          <p:cNvSpPr/>
          <p:nvPr/>
        </p:nvSpPr>
        <p:spPr>
          <a:xfrm>
            <a:off x="865187" y="6462712"/>
            <a:ext cx="1643062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numCol="1" rIns="0" tIns="0">
            <a:spAutoFit/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/>
            <a:r>
              <a:t>8/18/2019</a:t>
            </a:r>
          </a:p>
        </p:txBody>
      </p:sp>
      <p:sp>
        <p:nvSpPr>
          <p:cNvPr id="209" name="Shape 209"/>
          <p:cNvSpPr/>
          <p:nvPr>
            <p:ph idx="2" sz="quarter" type="sldNum"/>
          </p:nvPr>
        </p:nvSpPr>
        <p:spPr>
          <a:xfrm>
            <a:off x="444500" y="6471139"/>
            <a:ext cx="127000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numCol="1"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r>
              <a:t>2018 PACE</a:t>
            </a:r>
          </a:p>
        </p:txBody>
      </p:sp>
      <p:sp>
        <p:nvSpPr>
          <p:cNvPr id="212" name="Shape 212"/>
          <p:cNvSpPr/>
          <p:nvPr>
            <p:ph idx="1" sz="quarter" type="body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</a:p>
        </p:txBody>
      </p:sp>
      <p:sp>
        <p:nvSpPr>
          <p:cNvPr id="213" name="Shape 213"/>
          <p:cNvSpPr/>
          <p:nvPr>
            <p:ph idx="13" type="body"/>
          </p:nvPr>
        </p:nvSpPr>
        <p:spPr>
          <a:prstGeom prst="rect">
            <a:avLst/>
          </a:prstGeom>
        </p:spPr>
        <p:txBody>
          <a:bodyPr numCol="1"/>
          <a:lstStyle/>
          <a:p>
            <a:pPr indent="0" marL="0">
              <a:buSzTx/>
              <a:buNone/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865187" y="6471139"/>
            <a:ext cx="1643062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numCol="1" rIns="0" tIns="0">
            <a:spAutoFit/>
          </a:bodyPr>
          <a:lstStyle>
            <a:lvl1pPr>
              <a:defRPr sz="1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8/18/2019</a:t>
            </a:r>
          </a:p>
        </p:txBody>
      </p:sp>
      <p:sp>
        <p:nvSpPr>
          <p:cNvPr id="215" name="Shape 215"/>
          <p:cNvSpPr/>
          <p:nvPr>
            <p:ph idx="2" sz="quarter" type="sldNum"/>
          </p:nvPr>
        </p:nvSpPr>
        <p:spPr>
          <a:xfrm>
            <a:off x="444500" y="6471139"/>
            <a:ext cx="127000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numCol="1"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6" name="Shape 216"/>
          <p:cNvSpPr/>
          <p:nvPr/>
        </p:nvSpPr>
        <p:spPr>
          <a:xfrm>
            <a:off x="106583" y="1541856"/>
            <a:ext cx="8962585" cy="54381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algn="b" blurRad="38100" dir="5400000" dist="23000" kx="0" ky="0" rotWithShape="0" sx="100000" sy="1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numCol="1" rIns="45719">
            <a:spAutoFit/>
          </a:bodyPr>
          <a:lstStyle/>
          <a:p>
            <a:pPr/>
            <a:r>
              <a:t>  </a:t>
            </a:r>
            <a:endParaRPr sz="1600"/>
          </a:p>
          <a:p>
            <a:pPr algn="ctr"/>
            <a:r>
              <a:rPr b="1"/>
              <a:t>PACE:</a:t>
            </a:r>
            <a:r>
              <a:t> </a:t>
            </a:r>
          </a:p>
          <a:p>
            <a:pPr algn="ctr"/>
            <a:r>
              <a:t> April Congressional Visit   1 attendee:  Mina Hanna</a:t>
            </a:r>
          </a:p>
          <a:p>
            <a:pPr algn="ctr"/>
            <a:r>
              <a:t> </a:t>
            </a:r>
          </a:p>
          <a:p>
            <a:pPr algn="ctr"/>
            <a:endParaRPr sz="1600"/>
          </a:p>
          <a:p>
            <a:pPr algn="ctr">
              <a:defRPr b="1"/>
            </a:pPr>
            <a:r>
              <a:t>2019 PACE Budget:</a:t>
            </a:r>
          </a:p>
          <a:p>
            <a:pPr algn="ctr"/>
          </a:p>
          <a:p>
            <a:pPr algn="ctr"/>
            <a:r>
              <a:t>Up to $2000 for travel  </a:t>
            </a:r>
          </a:p>
          <a:p>
            <a:pPr algn="ctr"/>
            <a:endParaRPr sz="1400"/>
          </a:p>
          <a:p>
            <a:pPr algn="ctr"/>
            <a:r>
              <a:t>Mina submitting expense report</a:t>
            </a:r>
          </a:p>
          <a:p>
            <a:pPr algn="ctr"/>
            <a:endParaRPr sz="1400"/>
          </a:p>
          <a:p>
            <a:pPr algn="ctr" lvl="1"/>
            <a:endParaRPr sz="1400"/>
          </a:p>
          <a:p>
            <a:pPr algn="ctr" lvl="1"/>
            <a:r>
              <a:t>If you may consider traveling for IEEE event remember to submit fund request in advance to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2"/>
              </a:rPr>
              <a:t>pacechair@ieee5.org</a:t>
            </a:r>
            <a:r>
              <a:t>, carbon copying (cc) </a:t>
            </a: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3"/>
              </a:rPr>
              <a:t>R5pacerequests@gmail.com</a:t>
            </a:r>
            <a:endParaRPr sz="1400"/>
          </a:p>
          <a:p>
            <a:pPr algn="ctr" lvl="1"/>
            <a:r>
              <a:t>PACE report should be submitted within 10 days of conclusion of the event Approved events</a:t>
            </a:r>
            <a:endParaRPr sz="1400"/>
          </a:p>
          <a:p>
            <a:pPr/>
            <a:endParaRPr sz="1600"/>
          </a:p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laceholderImage.png"/>
          <p:cNvPicPr>
            <a:picLocks noChangeAspect="1"/>
          </p:cNvPicPr>
          <p:nvPr>
            <p:ph idx="13" type="pic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166431" y="-1861664"/>
            <a:ext cx="9144002" cy="2809876"/>
          </a:xfrm>
          <a:prstGeom prst="rect">
            <a:avLst/>
          </a:prstGeom>
        </p:spPr>
      </p:pic>
      <p:sp>
        <p:nvSpPr>
          <p:cNvPr id="219" name="Shape 219"/>
          <p:cNvSpPr/>
          <p:nvPr>
            <p:ph idx="1" sz="quarter" type="body"/>
          </p:nvPr>
        </p:nvSpPr>
        <p:spPr>
          <a:xfrm>
            <a:off x="450912" y="1269806"/>
            <a:ext cx="7909316" cy="429769"/>
          </a:xfrm>
          <a:prstGeom prst="rect">
            <a:avLst/>
          </a:prstGeom>
        </p:spPr>
        <p:txBody>
          <a:bodyPr numCol="1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Collaborate Reach out Potential </a:t>
            </a:r>
          </a:p>
        </p:txBody>
      </p:sp>
      <p:sp>
        <p:nvSpPr>
          <p:cNvPr id="220" name="Shape 220"/>
          <p:cNvSpPr/>
          <p:nvPr>
            <p:ph idx="2" sz="quarter" type="sldNum"/>
          </p:nvPr>
        </p:nvSpPr>
        <p:spPr>
          <a:xfrm>
            <a:off x="444500" y="6462712"/>
            <a:ext cx="12700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numCol="1"/>
          <a:lstStyle/>
          <a:p>
            <a:pPr/>
            <a:fld id="{86CB4B4D-7CA3-9044-876B-883B54F8677D}" type="slidenum"/>
          </a:p>
        </p:txBody>
      </p:sp>
      <p:graphicFrame>
        <p:nvGraphicFramePr>
          <p:cNvPr id="221" name="Table 221"/>
          <p:cNvGraphicFramePr/>
          <p:nvPr/>
        </p:nvGraphicFramePr>
        <p:xfrm>
          <a:off x="1543050" y="2021169"/>
          <a:ext cx="7397751" cy="4569085"/>
        </p:xfrm>
        <a:graphic xmlns:a="http://schemas.openxmlformats.org/drawingml/2006/main">
          <a:graphicData uri="http://schemas.openxmlformats.org/drawingml/2006/table">
            <a:tbl>
              <a:tblPr bandCol="0" bandRow="1" firstCol="0" firstRow="0" lastCol="0" lastRow="0" rtl="0">
                <a:tableStyleId>{C7B018BB-80A7-4F77-B60F-C8B233D01FF8}</a:tableStyleId>
              </a:tblPr>
              <a:tblGrid>
                <a:gridCol w="1846262"/>
                <a:gridCol w="1846262"/>
                <a:gridCol w="1846262"/>
              </a:tblGrid>
              <a:tr h="571500"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Group  Community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August 2018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August 2019</a:t>
                      </a:r>
                    </a:p>
                  </a:txBody>
                  <a:tcPr anchor="t" anchorCtr="0" horzOverflow="overflow" marB="0" marL="0" marR="0" marT="0"/>
                </a:tc>
              </a:tr>
              <a:tr h="571500"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Young Professionals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13091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13988</a:t>
                      </a:r>
                    </a:p>
                  </a:txBody>
                  <a:tcPr anchor="t" anchorCtr="0" horzOverflow="overflow" marB="0" marL="0" marR="0" marT="0"/>
                </a:tc>
              </a:tr>
              <a:tr h="292100"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Austin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3757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3750</a:t>
                      </a:r>
                    </a:p>
                  </a:txBody>
                  <a:tcPr anchor="t" anchorCtr="0" horzOverflow="overflow" marB="0" marL="0" marR="0" marT="0"/>
                </a:tc>
              </a:tr>
              <a:tr h="292100"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 IoT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9995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13499</a:t>
                      </a:r>
                    </a:p>
                  </a:txBody>
                  <a:tcPr anchor="t" anchorCtr="0" horzOverflow="overflow" marB="0" marL="0" marR="0" marT="0"/>
                </a:tc>
              </a:tr>
              <a:tr h="292100"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Cyber ethics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11326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12935</a:t>
                      </a:r>
                    </a:p>
                  </a:txBody>
                  <a:tcPr anchor="t" anchorCtr="0" horzOverflow="overflow" marB="0" marL="0" marR="0" marT="0"/>
                </a:tc>
              </a:tr>
              <a:tr h="292100"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Smart Grid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6988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8749</a:t>
                      </a:r>
                    </a:p>
                  </a:txBody>
                  <a:tcPr anchor="t" anchorCtr="0" horzOverflow="overflow" marB="0" marL="0" marR="0" marT="0"/>
                </a:tc>
              </a:tr>
              <a:tr h="292100"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e-goverment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3615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4477</a:t>
                      </a:r>
                    </a:p>
                  </a:txBody>
                  <a:tcPr anchor="t" anchorCtr="0" horzOverflow="overflow" marB="0" marL="0" marR="0" marT="0"/>
                </a:tc>
              </a:tr>
              <a:tr h="292100"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AI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1873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8132</a:t>
                      </a:r>
                    </a:p>
                  </a:txBody>
                  <a:tcPr anchor="t" anchorCtr="0" horzOverflow="overflow" marB="0" marL="0" marR="0" marT="0"/>
                </a:tc>
              </a:tr>
              <a:tr h="292100"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5G and Beyond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11864</a:t>
                      </a:r>
                    </a:p>
                  </a:txBody>
                  <a:tcPr anchor="t" anchorCtr="0" horzOverflow="overflow" marB="0" marL="0" marR="0" marT="0"/>
                </a:tc>
                <a:tc>
                  <a:txBody>
                    <a:bodyPr numCol="1"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13936</a:t>
                      </a:r>
                    </a:p>
                  </a:txBody>
                  <a:tcPr anchor="t" anchorCtr="0" horzOverflow="overflow" marB="0" marL="0" marR="0" marT="0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xmlns:r="http://schemas.openxmlformats.org/officeDocument/2006/relationships" name="IEEE-Template">
  <a:themeElements>
    <a:clrScheme name="IEEE-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00FF"/>
      </a:hlink>
      <a:folHlink>
        <a:srgbClr val="FF00FF"/>
      </a:folHlink>
    </a:clrScheme>
    <a:fontScheme name="IEEE-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EEE-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4999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algn="b" blurRad="38100" dir="5400000" dist="23000" kx="0" ky="0" rotWithShape="0" sx="100000" sy="100000">
              <a:srgbClr val="000000">
                <a:alpha val="35000"/>
              </a:srgbClr>
            </a:outerShdw>
          </a:effectLst>
        </a:effectStyle>
        <a:effectStyle>
          <a:effectLst>
            <a:outerShdw algn="b" blurRad="38100" dir="5400000" dist="23000" kx="0" ky="0" rotWithShape="0" sx="100000" sy="100000">
              <a:srgbClr val="000000">
                <a:alpha val="35000"/>
              </a:srgbClr>
            </a:outerShdw>
          </a:effectLst>
        </a:effectStyle>
        <a:effectStyle>
          <a:effectLst>
            <a:outerShdw algn="b" blurRad="38100" dir="5400000" dist="20000" kx="0" ky="0" rotWithShape="0" sx="100000" sy="1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FFFFFF"/>
        </a:solidFill>
        <a:ln cap="flat" w="25400">
          <a:solidFill>
            <a:schemeClr val="accent1"/>
          </a:solidFill>
          <a:prstDash val="solid"/>
          <a:round/>
        </a:ln>
        <a:effectLst>
          <a:outerShdw algn="b" blurRad="38100" dir="5400000" dist="23000" kx="0" ky="0" rotWithShape="0" sx="100000" sy="100000">
            <a:srgbClr val="000000">
              <a:alpha val="35000"/>
            </a:srgbClr>
          </a:outerShdw>
        </a:effectLst>
        <a:sp3d/>
      </a:spPr>
      <a:bodyPr anchor="ctr" bIns="45719" horzOverflow="overflow" lIns="45719" numCol="1" rIns="45719" rot="0" rtlCol="0" spcCol="38100" spcFirstLastPara="1" tIns="45719" upright="0" vert="horz" vertOverflow="overflow" wrap="square">
        <a:spAutoFit/>
      </a:bodyPr>
      <a:lstStyle>
        <a:defPPr algn="l" defTabSz="457200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cap="flat" w="25400">
          <a:solidFill>
            <a:schemeClr val="accent1"/>
          </a:solidFill>
          <a:prstDash val="solid"/>
          <a:round/>
        </a:ln>
        <a:effectLst>
          <a:outerShdw algn="b" blurRad="38100" dir="5400000" dist="20000" kx="0" ky="0" rotWithShape="0" sx="100000" sy="100000">
            <a:srgbClr val="000000">
              <a:alpha val="38000"/>
            </a:srgbClr>
          </a:outerShdw>
        </a:effectLst>
        <a:sp3d/>
      </a:spPr>
      <a:bodyPr anchor="t" bIns="45719" horzOverflow="overflow" lIns="91439" numCol="1" rIns="91439" rot="0" rtlCol="0" spcCol="38100" spcFirstLastPara="1" tIns="45719" upright="0" vert="horz" vertOverflow="overflow" wrap="square">
        <a:noAutofit/>
      </a:bodyPr>
      <a:lstStyle>
        <a:def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cap="flat" w="12700">
          <a:noFill/>
          <a:miter lim="400000"/>
        </a:ln>
        <a:effectLst/>
        <a:sp3d/>
      </a:spPr>
      <a:bodyPr anchor="t" bIns="45719" horzOverflow="overflow" lIns="45719" numCol="1" rIns="45719" rot="0" rtlCol="0" spcCol="38100" spcFirstLastPara="1" tIns="45719" upright="0" vert="horz" vertOverflow="overflow" wrap="square">
        <a:spAutoFit/>
      </a:bodyPr>
      <a:lstStyle>
        <a:defPPr algn="l" defTabSz="457200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EEE-Template">
  <a:themeElements>
    <a:clrScheme name="IEEE-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00FF"/>
      </a:hlink>
      <a:folHlink>
        <a:srgbClr val="FF00FF"/>
      </a:folHlink>
    </a:clrScheme>
    <a:fontScheme name="IEEE-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EEE-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4999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algn="b" blurRad="38100" dir="5400000" dist="23000" kx="0" ky="0" rotWithShape="0" sx="100000" sy="100000">
              <a:srgbClr val="000000">
                <a:alpha val="35000"/>
              </a:srgbClr>
            </a:outerShdw>
          </a:effectLst>
        </a:effectStyle>
        <a:effectStyle>
          <a:effectLst>
            <a:outerShdw algn="b" blurRad="38100" dir="5400000" dist="23000" kx="0" ky="0" rotWithShape="0" sx="100000" sy="100000">
              <a:srgbClr val="000000">
                <a:alpha val="35000"/>
              </a:srgbClr>
            </a:outerShdw>
          </a:effectLst>
        </a:effectStyle>
        <a:effectStyle>
          <a:effectLst>
            <a:outerShdw algn="b" blurRad="38100" dir="5400000" dist="20000" kx="0" ky="0" rotWithShape="0" sx="100000" sy="1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FFFFFF"/>
        </a:solidFill>
        <a:ln cap="flat" w="25400">
          <a:solidFill>
            <a:schemeClr val="accent1"/>
          </a:solidFill>
          <a:prstDash val="solid"/>
          <a:round/>
        </a:ln>
        <a:effectLst>
          <a:outerShdw algn="b" blurRad="38100" dir="5400000" dist="23000" kx="0" ky="0" rotWithShape="0" sx="100000" sy="100000">
            <a:srgbClr val="000000">
              <a:alpha val="35000"/>
            </a:srgbClr>
          </a:outerShdw>
        </a:effectLst>
        <a:sp3d/>
      </a:spPr>
      <a:bodyPr anchor="ctr" bIns="45719" horzOverflow="overflow" lIns="45719" numCol="1" rIns="45719" rot="0" rtlCol="0" spcCol="38100" spcFirstLastPara="1" tIns="45719" upright="0" vert="horz" vertOverflow="overflow" wrap="square">
        <a:spAutoFit/>
      </a:bodyPr>
      <a:lstStyle>
        <a:defPPr algn="l" defTabSz="457200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cap="flat" w="25400">
          <a:solidFill>
            <a:schemeClr val="accent1"/>
          </a:solidFill>
          <a:prstDash val="solid"/>
          <a:round/>
        </a:ln>
        <a:effectLst>
          <a:outerShdw algn="b" blurRad="38100" dir="5400000" dist="20000" kx="0" ky="0" rotWithShape="0" sx="100000" sy="100000">
            <a:srgbClr val="000000">
              <a:alpha val="38000"/>
            </a:srgbClr>
          </a:outerShdw>
        </a:effectLst>
        <a:sp3d/>
      </a:spPr>
      <a:bodyPr anchor="t" bIns="45719" horzOverflow="overflow" lIns="91439" numCol="1" rIns="91439" rot="0" rtlCol="0" spcCol="38100" spcFirstLastPara="1" tIns="45719" upright="0" vert="horz" vertOverflow="overflow" wrap="square">
        <a:noAutofit/>
      </a:bodyPr>
      <a:lstStyle>
        <a:def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cap="flat" w="12700">
          <a:noFill/>
          <a:miter lim="400000"/>
        </a:ln>
        <a:effectLst/>
        <a:sp3d/>
      </a:spPr>
      <a:bodyPr anchor="t" bIns="45719" horzOverflow="overflow" lIns="45719" numCol="1" rIns="45719" rot="0" rtlCol="0" spcCol="38100" spcFirstLastPara="1" tIns="45719" upright="0" vert="horz" vertOverflow="overflow" wrap="square">
        <a:spAutoFit/>
      </a:bodyPr>
      <a:lstStyle>
        <a:defPPr algn="l" defTabSz="457200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